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000"/>
    <a:srgbClr val="9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6"/>
  </p:normalViewPr>
  <p:slideViewPr>
    <p:cSldViewPr snapToGrid="0" snapToObjects="1">
      <p:cViewPr varScale="1">
        <p:scale>
          <a:sx n="76" d="100"/>
          <a:sy n="76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ECB6E-1F53-584E-9ACE-BD2F40D9F3B3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78EE7-93E0-364B-A076-31994D2D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B850-A7D1-2449-97C3-94273E182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C040-04B4-384A-B2EF-F53F7C127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C54E0-2051-EC4D-8C11-52F98DC5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EE100-892E-9543-B005-3D1600FF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A7BCF-A54F-9D4B-80A8-F136CA3F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3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69A8-EAE9-B04E-B7ED-412C952D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F32AF-DA21-684B-BE1C-F11D26A6F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6173B-B58D-5641-86EB-A38DB225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C047D-55BA-4B4D-BA1E-DEFC7B6E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D2A21-B321-9541-BC20-3DF17BAB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9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66693-1319-4A4E-A8D4-A4B1DA0C3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C79A0-3601-9745-B7D0-2889CBCC4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3C76D-3A10-434C-92F5-9C95D7F0E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BC66B-6493-8746-8AE2-E3EF04FD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1FDBB-57D4-304C-A167-012756EF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2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D5AF-F1D6-074B-8A77-8C67F741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E133-7D3D-9E46-8D3B-638E99114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13A3C-7A37-FC48-8976-395CAB8E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93431-1EB3-6E4A-BB87-63AAD658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DBD9F-E6FB-7E43-AECA-BE600165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B88A-30C5-DC4A-A60F-E5ABA37C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691C0-4EA7-4F46-B54B-2D969125E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0FA6D-7964-8140-8F20-67D11BE9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FE1B5-3D36-2F43-B167-256236A4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350D9-C600-944F-A68B-DC1D2AE9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2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C6BD-E5B5-E54D-9D35-75096118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792C-08CC-D14C-A75B-B002F0609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1A8A2-0B2A-934D-89C7-0E06B75A9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B46E8-3041-8B4A-903C-D86900C5D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B3D29-8AD7-454A-ABC6-1128DD39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2F366-61B8-5542-8740-FA2CA621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8604-45CF-6643-851D-252DD27B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5A6E-5D0A-6A4C-AB51-797D491FD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027D5-0124-C84B-A1C5-0B589A9E7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C4A55-2F3F-F941-A8DC-BAC0477F2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A345-89EA-FB49-A950-63FFC790D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4F56B-4087-7940-A7A7-133A0644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69F3BA-E5B9-CF4E-B655-748936AF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8D48E-EAAB-E44D-AEF2-435016FC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2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4268-0AA5-F740-8BEE-6F09595F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C1372-1E6B-BB45-96F0-CAB8EAB9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3A732-ABC3-1346-A3F5-8338EE51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28A01-DBD9-9046-83D7-9D7DC3F8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37E75-7942-2F45-BEE3-7707F3E9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66A35-4C2B-A74D-A267-FEE609A2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4A7C-1B98-2942-A1D2-75043823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23387-0D9E-ED4A-AC6A-230AE61B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6336-AF09-5543-8901-382835E7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2814E-498D-9A41-9D84-FB6968174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2AD17-E580-E74C-AA8D-DAB2F0F1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7E218-EB83-244D-A706-1C233012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67A7F-7C76-B54A-955C-F8CB6F45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2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BDD2-34C2-F441-A799-EF77920A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27F8F-7C68-0F41-A230-A20217977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2473A-3C73-7A46-A2FB-5C69B60C5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BFFA-4096-EE44-BBCF-9926C540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6C59-D63B-AD4B-999F-42AE2D13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BBE47-9BF7-9140-A620-B093865E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1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DAD39-2BC0-694B-9C83-DFF0BB1F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EBF5-DD08-BC48-80EF-B51E82C3D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9938-153C-324E-A588-2449FC598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B7E9-127A-6E4E-B4B9-F5518339D4C2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D648-F5A5-0942-9795-958D95C91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7546F-61D8-9843-8205-1EEE9E371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8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A25AAF8-AC4E-2240-A72F-5A602BBFEAC4}"/>
              </a:ext>
            </a:extLst>
          </p:cNvPr>
          <p:cNvSpPr/>
          <p:nvPr/>
        </p:nvSpPr>
        <p:spPr>
          <a:xfrm>
            <a:off x="7687733" y="686926"/>
            <a:ext cx="4193297" cy="41994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BB4BFA-9C02-6940-966C-CA3DF3AFEBD7}"/>
              </a:ext>
            </a:extLst>
          </p:cNvPr>
          <p:cNvGrpSpPr/>
          <p:nvPr/>
        </p:nvGrpSpPr>
        <p:grpSpPr>
          <a:xfrm>
            <a:off x="1605579" y="1211860"/>
            <a:ext cx="3894667" cy="4047067"/>
            <a:chOff x="1334646" y="839326"/>
            <a:chExt cx="3894667" cy="4047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D8D95-4AB8-7240-8C3B-C8A0141C6E82}"/>
                </a:ext>
              </a:extLst>
            </p:cNvPr>
            <p:cNvSpPr/>
            <p:nvPr/>
          </p:nvSpPr>
          <p:spPr>
            <a:xfrm>
              <a:off x="1334646" y="839326"/>
              <a:ext cx="3894667" cy="40470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B119CF-72CD-B24E-AD84-06AD24A38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724" y="1454235"/>
              <a:ext cx="3084512" cy="2664851"/>
            </a:xfrm>
            <a:prstGeom prst="rect">
              <a:avLst/>
            </a:prstGeom>
            <a:noFill/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785562-1BF0-9747-9F5F-61A3EE5CA682}"/>
              </a:ext>
            </a:extLst>
          </p:cNvPr>
          <p:cNvSpPr txBox="1"/>
          <p:nvPr/>
        </p:nvSpPr>
        <p:spPr>
          <a:xfrm>
            <a:off x="6841067" y="5825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B7776-91A7-464D-9BF7-AE830EF5DE93}"/>
              </a:ext>
            </a:extLst>
          </p:cNvPr>
          <p:cNvSpPr txBox="1"/>
          <p:nvPr/>
        </p:nvSpPr>
        <p:spPr>
          <a:xfrm>
            <a:off x="6536267" y="5655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6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E4E966-6F9F-C443-902B-53B7F88C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/>
          <a:stretch/>
        </p:blipFill>
        <p:spPr>
          <a:xfrm>
            <a:off x="946441" y="1117600"/>
            <a:ext cx="10299117" cy="5740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04C21-1FB2-6649-A00F-13A1DFF88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0"/>
          <a:stretch/>
        </p:blipFill>
        <p:spPr>
          <a:xfrm>
            <a:off x="2603500" y="1466850"/>
            <a:ext cx="6845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9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0E1454A-3955-604C-AF07-DB199C89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3233"/>
            <a:ext cx="9093200" cy="4699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A11EB47-AB9D-6744-B2E8-2003165C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000250"/>
            <a:ext cx="3810000" cy="15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B7C5BE-5213-8648-86BF-6D5AF7C12DE3}"/>
              </a:ext>
            </a:extLst>
          </p:cNvPr>
          <p:cNvGrpSpPr/>
          <p:nvPr/>
        </p:nvGrpSpPr>
        <p:grpSpPr>
          <a:xfrm>
            <a:off x="3877733" y="702732"/>
            <a:ext cx="7306734" cy="4871158"/>
            <a:chOff x="3877733" y="702732"/>
            <a:chExt cx="7306734" cy="487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9C87EE-6E66-C043-B103-8A116AAD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7733" y="702734"/>
              <a:ext cx="7306734" cy="487115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7613A5-36A2-654F-9BFE-B5171B95A03A}"/>
                </a:ext>
              </a:extLst>
            </p:cNvPr>
            <p:cNvSpPr/>
            <p:nvPr/>
          </p:nvSpPr>
          <p:spPr>
            <a:xfrm>
              <a:off x="3877733" y="702732"/>
              <a:ext cx="7306733" cy="4871158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CF31908-0EE5-1E4D-9B92-CA54AE14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66" y="2071511"/>
            <a:ext cx="7315200" cy="4876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D4C55E-87B1-0641-894C-9AECC34E0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00"/>
          <a:stretch/>
        </p:blipFill>
        <p:spPr>
          <a:xfrm>
            <a:off x="3873500" y="1873250"/>
            <a:ext cx="4445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2AD063B-C0FA-9F4F-9485-A218F4A2FA5F}"/>
              </a:ext>
            </a:extLst>
          </p:cNvPr>
          <p:cNvGrpSpPr/>
          <p:nvPr/>
        </p:nvGrpSpPr>
        <p:grpSpPr>
          <a:xfrm>
            <a:off x="3572934" y="1968498"/>
            <a:ext cx="4914900" cy="3263901"/>
            <a:chOff x="626533" y="1938867"/>
            <a:chExt cx="7315200" cy="3632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422864-853F-AB45-96EE-1999CBB1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533" y="1938867"/>
              <a:ext cx="7315200" cy="36322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2F4AF8-FD8E-2F4D-B185-1D4E5BA665A8}"/>
                </a:ext>
              </a:extLst>
            </p:cNvPr>
            <p:cNvSpPr/>
            <p:nvPr/>
          </p:nvSpPr>
          <p:spPr>
            <a:xfrm>
              <a:off x="880533" y="2133600"/>
              <a:ext cx="6824134" cy="3285068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9681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2018-04-28T10:07:55Z</dcterms:created>
  <dcterms:modified xsi:type="dcterms:W3CDTF">2018-05-17T08:12:42Z</dcterms:modified>
</cp:coreProperties>
</file>